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587B-C1DA-4A82-9385-4504D872B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0F1A3-ADC1-44D4-B1F3-2EAA103BF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C11A2-814B-4DF7-A500-463F038F4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18926-4157-4FE2-81B4-6B0E82095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03E4B-CADE-4F78-AB55-FFE1DDA2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1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E318-0C40-4159-BB41-2A39A9B4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8B556-6844-4EA4-98B8-958C31F2A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7529B-92C5-4777-A746-5054DE1E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0ECC8-2C94-4E70-ACC9-4951A704A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71D13-7181-43BC-8B7D-635D8A6B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0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3E428-59B9-4D1E-8CDE-781F7B48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FE060-7FFD-495D-85BC-7C219363D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D7BBC-8E39-4B72-AE35-200391B3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2B87E-82D5-4687-9002-D3F57BBE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6FBF0-39BC-486C-A96B-5E4EE82C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7F14-4696-4D4A-B97F-AA3C5546A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A6BDA-DD0A-4750-9EDF-96988BBFD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D6567-AEA4-4395-B5A3-A4B1AA43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33F6-50BE-47ED-81EA-83B62BF2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761E2-0974-4D39-A5CD-D22599F4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4E3C-512C-46E8-96AB-119C1E0D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1E090-A429-4921-B990-F0ACEEDB8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C7778-C997-4F1D-ADFE-5B1F70AD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4047C-7DA8-496D-B092-E768C5BE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95CA5-F7BC-4744-9F29-8D11D3D6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D996-E128-4A25-B359-29C4B890B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A569-1F11-451A-8801-8038567DB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54E0A-5669-43D1-AAD8-58EF80613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5CCFA-A980-4857-AB43-05BC0FC4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AEF17-0A91-4CD9-8CD1-2D9DA39A9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009B4-1162-4C34-818D-398DBB64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6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DCAE5-7459-49EC-A93D-004FDE60A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5C90-C2D6-4BD1-A51C-2CA0FBA70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915952-8958-4BE1-A317-2FDA8A8E5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549B38-BA54-4592-9FF8-2D11EA52E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04A966-7745-4185-8FDA-0C71CD92C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F095BE-326D-4218-B2E8-1CF17EB6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1F643B-E88B-4587-AE5E-D9CB1C7F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7A61DF-779E-425E-B6C8-F5078C6C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48B9E-B740-4C6F-9CAB-A8AF09DD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0BC0E9-41B4-4627-914C-25C83D69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EC8B0E-79EB-4BBE-83EA-1F5C134F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F9F16-0FB0-4EFD-9C1A-FE9EAF9C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2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06C3D-1006-4971-B90C-95662D4C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D6365-FBF1-4712-9264-FB0E8516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24673-3418-476C-9356-344BB9ED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3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6A0E0-01BB-4F2C-A1C8-ADAD4C536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3406-33DB-4FD3-8BD3-CDDA0CDBA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E100B-9F02-46D4-9BE0-35DABD3AB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9857D-C284-4599-97EA-329C94F8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83D7A-5594-43DE-AF64-E33F36CA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7ACD6-49DA-4DEB-B8A3-BE5DA644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4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D07A0-42EC-4355-B603-1633EABA5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DBF7B-2659-457D-B805-E342C2371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31801-765D-453E-A6F0-DE03F4C3C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80E5E-2010-4706-876F-B75F4210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E24F5-AA37-4C9D-93DA-46FDE161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B86A9-B424-4D15-8A0D-6153F851F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0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955C3-C04D-432C-A990-D628ADDC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9A01A-08C6-4318-8F3A-D35BE6070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F5E45-53B6-43F6-89B7-73FD8CE1D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E195-5D65-49A7-991F-A9AA0A627D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26C67-86AA-4E55-8D55-2B39C8668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FC86-BC0C-4B4A-911B-877B2CE1F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4AE9-9D31-4BBC-B4BA-B5352479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ossroadsnjhs.blogspo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2">
            <a:extLst>
              <a:ext uri="{FF2B5EF4-FFF2-40B4-BE49-F238E27FC236}">
                <a16:creationId xmlns:a16="http://schemas.microsoft.com/office/drawing/2014/main" id="{43B6B5C9-BE23-4C39-92DF-62F5C1B96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933887F-5725-499E-8BC5-19BEFD54D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951F68D6-DC6F-411C-AC90-625926C1F6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237141AF-5F53-4F17-BC2C-4CD50626F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2DDF2D-E0F5-4308-9B4E-BA330D0634F6}"/>
              </a:ext>
            </a:extLst>
          </p:cNvPr>
          <p:cNvSpPr txBox="1"/>
          <p:nvPr/>
        </p:nvSpPr>
        <p:spPr>
          <a:xfrm>
            <a:off x="1016001" y="643469"/>
            <a:ext cx="4689230" cy="590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  <a:effectLst/>
              </a:rPr>
              <a:t>    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</a:rPr>
              <a:t>NJHS is looking for new candidates for the 2024-2025 school year.  Prospective candidates must currently be in the 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</a:rPr>
              <a:t>6th, 7</a:t>
            </a:r>
            <a:r>
              <a:rPr lang="en-US" sz="2400" b="1" baseline="30000" dirty="0">
                <a:solidFill>
                  <a:schemeClr val="tx1">
                    <a:alpha val="60000"/>
                  </a:schemeClr>
                </a:solidFill>
              </a:rPr>
              <a:t>th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</a:rPr>
              <a:t>, or 8th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</a:rPr>
              <a:t> grade and have earned at least a 3.7 GPA and an A in conduct during the first three quarters of this school year (Only the four “Core Subjects are factored).</a:t>
            </a:r>
          </a:p>
          <a:p>
            <a:pPr marR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400" b="1" dirty="0">
              <a:solidFill>
                <a:schemeClr val="tx1">
                  <a:alpha val="60000"/>
                </a:schemeClr>
              </a:solidFill>
              <a:effectLst/>
            </a:endParaRPr>
          </a:p>
          <a:p>
            <a:pPr marR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</a:rPr>
              <a:t>If you qualify, you will receive a form via your homeroom class or other class period. </a:t>
            </a:r>
            <a:endParaRPr lang="en-US" sz="2400" b="1" dirty="0">
              <a:solidFill>
                <a:schemeClr val="tx1">
                  <a:alpha val="60000"/>
                </a:schemeClr>
              </a:solidFill>
            </a:endParaRPr>
          </a:p>
          <a:p>
            <a:pPr marR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  <a:highlight>
                  <a:srgbClr val="FFFF00"/>
                </a:highlight>
              </a:rPr>
              <a:t>All forms are due by 2:30 pm on 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highlight>
                  <a:srgbClr val="FFFF00"/>
                </a:highlight>
              </a:rPr>
              <a:t>May 3rd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  <a:highlight>
                  <a:srgbClr val="FFFF00"/>
                </a:highlight>
              </a:rPr>
              <a:t> – Strict deadline –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highlight>
                  <a:srgbClr val="FFFF00"/>
                </a:highlight>
              </a:rPr>
              <a:t>Dr. Leon- room 5301.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  <a:effectLst/>
                <a:highlight>
                  <a:srgbClr val="FFFF00"/>
                </a:highlight>
              </a:rPr>
              <a:t> NO EXCEPTIONS!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91A262BA-A125-43F0-946B-69A69A6886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9269" r="3" b="3541"/>
          <a:stretch/>
        </p:blipFill>
        <p:spPr>
          <a:xfrm>
            <a:off x="5835406" y="643469"/>
            <a:ext cx="6356594" cy="557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54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3B339EC72B2B4B9FA794C6835629F8" ma:contentTypeVersion="14" ma:contentTypeDescription="Create a new document." ma:contentTypeScope="" ma:versionID="477510cac1d43c6dbe1ce1baa3c8883e">
  <xsd:schema xmlns:xsd="http://www.w3.org/2001/XMLSchema" xmlns:xs="http://www.w3.org/2001/XMLSchema" xmlns:p="http://schemas.microsoft.com/office/2006/metadata/properties" xmlns:ns3="7a779bf8-063d-470f-a838-fcacc9801be7" xmlns:ns4="5955c063-5533-46eb-9a16-27f0385506f4" targetNamespace="http://schemas.microsoft.com/office/2006/metadata/properties" ma:root="true" ma:fieldsID="2fbaf93e709cc7df2eda81e4818eb39e" ns3:_="" ns4:_="">
    <xsd:import namespace="7a779bf8-063d-470f-a838-fcacc9801be7"/>
    <xsd:import namespace="5955c063-5533-46eb-9a16-27f0385506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79bf8-063d-470f-a838-fcacc9801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5c063-5533-46eb-9a16-27f0385506f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F6F55-81BD-4D67-A3C3-DEC7C197F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79bf8-063d-470f-a838-fcacc9801be7"/>
    <ds:schemaRef ds:uri="5955c063-5533-46eb-9a16-27f0385506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9D4429-FBE2-4C3E-A8B7-697EDD76B8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158482-F271-4715-BFFB-041C5A8959C3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5955c063-5533-46eb-9a16-27f0385506f4"/>
    <ds:schemaRef ds:uri="http://schemas.microsoft.com/office/2006/documentManagement/types"/>
    <ds:schemaRef ds:uri="7a779bf8-063d-470f-a838-fcacc9801be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Basso, Cristina T.</dc:creator>
  <cp:lastModifiedBy>Vivian Leon</cp:lastModifiedBy>
  <cp:revision>5</cp:revision>
  <dcterms:created xsi:type="dcterms:W3CDTF">2022-04-14T11:57:31Z</dcterms:created>
  <dcterms:modified xsi:type="dcterms:W3CDTF">2024-04-22T16:22:14Z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0x010100253B339EC72B2B4B9FA794C6835629F8</vt:lpwstr>
  </property>
</Properties>
</file>